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84" r:id="rId9"/>
    <p:sldId id="272" r:id="rId10"/>
    <p:sldId id="286" r:id="rId11"/>
    <p:sldId id="273" r:id="rId12"/>
    <p:sldId id="274" r:id="rId13"/>
    <p:sldId id="261" r:id="rId14"/>
    <p:sldId id="279" r:id="rId15"/>
    <p:sldId id="280" r:id="rId16"/>
    <p:sldId id="281" r:id="rId17"/>
    <p:sldId id="282" r:id="rId18"/>
    <p:sldId id="287" r:id="rId19"/>
    <p:sldId id="283" r:id="rId20"/>
    <p:sldId id="285" r:id="rId21"/>
    <p:sldId id="268" r:id="rId22"/>
    <p:sldId id="269" r:id="rId23"/>
    <p:sldId id="270" r:id="rId24"/>
    <p:sldId id="271" r:id="rId25"/>
  </p:sldIdLst>
  <p:sldSz cx="12192000" cy="6858000"/>
  <p:notesSz cx="7559675" cy="10691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10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y Jorritsma" userId="de2a29a44d4c5957" providerId="LiveId" clId="{AC28BC63-639F-4BDA-94C3-57C39F8719A6}"/>
    <pc:docChg chg="undo custSel addSld delSld modSld sldOrd">
      <pc:chgData name="Harry Jorritsma" userId="de2a29a44d4c5957" providerId="LiveId" clId="{AC28BC63-639F-4BDA-94C3-57C39F8719A6}" dt="2017-09-27T07:52:08.057" v="3041" actId="12"/>
      <pc:docMkLst>
        <pc:docMk/>
      </pc:docMkLst>
      <pc:sldChg chg="modSp">
        <pc:chgData name="Harry Jorritsma" userId="de2a29a44d4c5957" providerId="LiveId" clId="{AC28BC63-639F-4BDA-94C3-57C39F8719A6}" dt="2017-09-26T08:19:50.790" v="2806" actId="6549"/>
        <pc:sldMkLst>
          <pc:docMk/>
          <pc:sldMk cId="0" sldId="257"/>
        </pc:sldMkLst>
        <pc:spChg chg="mod">
          <ac:chgData name="Harry Jorritsma" userId="de2a29a44d4c5957" providerId="LiveId" clId="{AC28BC63-639F-4BDA-94C3-57C39F8719A6}" dt="2017-09-26T08:19:50.790" v="2806" actId="6549"/>
          <ac:spMkLst>
            <pc:docMk/>
            <pc:sldMk cId="0" sldId="257"/>
            <ac:spMk id="120" creationId="{00000000-0000-0000-0000-000000000000}"/>
          </ac:spMkLst>
        </pc:spChg>
      </pc:sldChg>
      <pc:sldChg chg="modSp">
        <pc:chgData name="Harry Jorritsma" userId="de2a29a44d4c5957" providerId="LiveId" clId="{AC28BC63-639F-4BDA-94C3-57C39F8719A6}" dt="2017-09-25T12:21:36.842" v="2669" actId="2710"/>
        <pc:sldMkLst>
          <pc:docMk/>
          <pc:sldMk cId="0" sldId="261"/>
        </pc:sldMkLst>
        <pc:spChg chg="mod">
          <ac:chgData name="Harry Jorritsma" userId="de2a29a44d4c5957" providerId="LiveId" clId="{AC28BC63-639F-4BDA-94C3-57C39F8719A6}" dt="2017-09-21T13:53:17.306" v="38" actId="20577"/>
          <ac:spMkLst>
            <pc:docMk/>
            <pc:sldMk cId="0" sldId="261"/>
            <ac:spMk id="126" creationId="{00000000-0000-0000-0000-000000000000}"/>
          </ac:spMkLst>
        </pc:spChg>
        <pc:spChg chg="mod">
          <ac:chgData name="Harry Jorritsma" userId="de2a29a44d4c5957" providerId="LiveId" clId="{AC28BC63-639F-4BDA-94C3-57C39F8719A6}" dt="2017-09-25T12:21:36.842" v="2669" actId="2710"/>
          <ac:spMkLst>
            <pc:docMk/>
            <pc:sldMk cId="0" sldId="261"/>
            <ac:spMk id="127" creationId="{00000000-0000-0000-0000-000000000000}"/>
          </ac:spMkLst>
        </pc:spChg>
      </pc:sldChg>
      <pc:sldChg chg="del">
        <pc:chgData name="Harry Jorritsma" userId="de2a29a44d4c5957" providerId="LiveId" clId="{AC28BC63-639F-4BDA-94C3-57C39F8719A6}" dt="2017-09-21T14:40:31.160" v="787" actId="2696"/>
        <pc:sldMkLst>
          <pc:docMk/>
          <pc:sldMk cId="0" sldId="262"/>
        </pc:sldMkLst>
      </pc:sldChg>
      <pc:sldChg chg="del">
        <pc:chgData name="Harry Jorritsma" userId="de2a29a44d4c5957" providerId="LiveId" clId="{AC28BC63-639F-4BDA-94C3-57C39F8719A6}" dt="2017-09-21T14:40:34.344" v="788" actId="2696"/>
        <pc:sldMkLst>
          <pc:docMk/>
          <pc:sldMk cId="0" sldId="263"/>
        </pc:sldMkLst>
      </pc:sldChg>
      <pc:sldChg chg="del">
        <pc:chgData name="Harry Jorritsma" userId="de2a29a44d4c5957" providerId="LiveId" clId="{AC28BC63-639F-4BDA-94C3-57C39F8719A6}" dt="2017-09-21T14:40:35.530" v="789" actId="2696"/>
        <pc:sldMkLst>
          <pc:docMk/>
          <pc:sldMk cId="0" sldId="264"/>
        </pc:sldMkLst>
      </pc:sldChg>
      <pc:sldChg chg="del">
        <pc:chgData name="Harry Jorritsma" userId="de2a29a44d4c5957" providerId="LiveId" clId="{AC28BC63-639F-4BDA-94C3-57C39F8719A6}" dt="2017-09-21T14:40:37.545" v="790" actId="2696"/>
        <pc:sldMkLst>
          <pc:docMk/>
          <pc:sldMk cId="0" sldId="265"/>
        </pc:sldMkLst>
      </pc:sldChg>
      <pc:sldChg chg="del">
        <pc:chgData name="Harry Jorritsma" userId="de2a29a44d4c5957" providerId="LiveId" clId="{AC28BC63-639F-4BDA-94C3-57C39F8719A6}" dt="2017-09-21T14:40:39.661" v="791" actId="2696"/>
        <pc:sldMkLst>
          <pc:docMk/>
          <pc:sldMk cId="0" sldId="266"/>
        </pc:sldMkLst>
      </pc:sldChg>
      <pc:sldChg chg="del">
        <pc:chgData name="Harry Jorritsma" userId="de2a29a44d4c5957" providerId="LiveId" clId="{AC28BC63-639F-4BDA-94C3-57C39F8719A6}" dt="2017-09-21T14:40:41.698" v="792" actId="2696"/>
        <pc:sldMkLst>
          <pc:docMk/>
          <pc:sldMk cId="0" sldId="267"/>
        </pc:sldMkLst>
      </pc:sldChg>
      <pc:sldChg chg="ord">
        <pc:chgData name="Harry Jorritsma" userId="de2a29a44d4c5957" providerId="LiveId" clId="{AC28BC63-639F-4BDA-94C3-57C39F8719A6}" dt="2017-09-25T19:38:43.172" v="2803" actId="20577"/>
        <pc:sldMkLst>
          <pc:docMk/>
          <pc:sldMk cId="0" sldId="268"/>
        </pc:sldMkLst>
      </pc:sldChg>
      <pc:sldChg chg="modSp">
        <pc:chgData name="Harry Jorritsma" userId="de2a29a44d4c5957" providerId="LiveId" clId="{AC28BC63-639F-4BDA-94C3-57C39F8719A6}" dt="2017-09-25T12:28:44.722" v="2703" actId="2710"/>
        <pc:sldMkLst>
          <pc:docMk/>
          <pc:sldMk cId="0" sldId="269"/>
        </pc:sldMkLst>
        <pc:spChg chg="mod">
          <ac:chgData name="Harry Jorritsma" userId="de2a29a44d4c5957" providerId="LiveId" clId="{AC28BC63-639F-4BDA-94C3-57C39F8719A6}" dt="2017-09-25T12:28:44.722" v="2703" actId="2710"/>
          <ac:spMkLst>
            <pc:docMk/>
            <pc:sldMk cId="0" sldId="269"/>
            <ac:spMk id="143" creationId="{00000000-0000-0000-0000-000000000000}"/>
          </ac:spMkLst>
        </pc:spChg>
      </pc:sldChg>
      <pc:sldChg chg="modSp">
        <pc:chgData name="Harry Jorritsma" userId="de2a29a44d4c5957" providerId="LiveId" clId="{AC28BC63-639F-4BDA-94C3-57C39F8719A6}" dt="2017-09-25T12:29:01.164" v="2704" actId="2710"/>
        <pc:sldMkLst>
          <pc:docMk/>
          <pc:sldMk cId="0" sldId="270"/>
        </pc:sldMkLst>
        <pc:spChg chg="mod">
          <ac:chgData name="Harry Jorritsma" userId="de2a29a44d4c5957" providerId="LiveId" clId="{AC28BC63-639F-4BDA-94C3-57C39F8719A6}" dt="2017-09-25T12:29:01.164" v="2704" actId="2710"/>
          <ac:spMkLst>
            <pc:docMk/>
            <pc:sldMk cId="0" sldId="270"/>
            <ac:spMk id="145" creationId="{00000000-0000-0000-0000-000000000000}"/>
          </ac:spMkLst>
        </pc:spChg>
      </pc:sldChg>
      <pc:sldChg chg="modSp">
        <pc:chgData name="Harry Jorritsma" userId="de2a29a44d4c5957" providerId="LiveId" clId="{AC28BC63-639F-4BDA-94C3-57C39F8719A6}" dt="2017-09-26T09:04:38.301" v="2894" actId="20577"/>
        <pc:sldMkLst>
          <pc:docMk/>
          <pc:sldMk cId="0" sldId="271"/>
        </pc:sldMkLst>
        <pc:spChg chg="mod">
          <ac:chgData name="Harry Jorritsma" userId="de2a29a44d4c5957" providerId="LiveId" clId="{AC28BC63-639F-4BDA-94C3-57C39F8719A6}" dt="2017-09-26T09:04:38.301" v="2894" actId="20577"/>
          <ac:spMkLst>
            <pc:docMk/>
            <pc:sldMk cId="0" sldId="271"/>
            <ac:spMk id="146" creationId="{00000000-0000-0000-0000-000000000000}"/>
          </ac:spMkLst>
        </pc:spChg>
      </pc:sldChg>
      <pc:sldChg chg="modSp add ord">
        <pc:chgData name="Harry Jorritsma" userId="de2a29a44d4c5957" providerId="LiveId" clId="{AC28BC63-639F-4BDA-94C3-57C39F8719A6}" dt="2017-09-26T08:25:11.653" v="2807" actId="6549"/>
        <pc:sldMkLst>
          <pc:docMk/>
          <pc:sldMk cId="2685253683" sldId="272"/>
        </pc:sldMkLst>
        <pc:spChg chg="mod">
          <ac:chgData name="Harry Jorritsma" userId="de2a29a44d4c5957" providerId="LiveId" clId="{AC28BC63-639F-4BDA-94C3-57C39F8719A6}" dt="2017-09-25T11:51:01.640" v="2066" actId="20577"/>
          <ac:spMkLst>
            <pc:docMk/>
            <pc:sldMk cId="2685253683" sldId="272"/>
            <ac:spMk id="2" creationId="{018AE726-B30B-4C7A-A3BC-C162A2A0C6DC}"/>
          </ac:spMkLst>
        </pc:spChg>
        <pc:spChg chg="mod">
          <ac:chgData name="Harry Jorritsma" userId="de2a29a44d4c5957" providerId="LiveId" clId="{AC28BC63-639F-4BDA-94C3-57C39F8719A6}" dt="2017-09-26T08:25:11.653" v="2807" actId="6549"/>
          <ac:spMkLst>
            <pc:docMk/>
            <pc:sldMk cId="2685253683" sldId="272"/>
            <ac:spMk id="3" creationId="{FA15D84A-4664-438F-B067-E39FD45B6C77}"/>
          </ac:spMkLst>
        </pc:spChg>
      </pc:sldChg>
      <pc:sldChg chg="modSp add ord">
        <pc:chgData name="Harry Jorritsma" userId="de2a29a44d4c5957" providerId="LiveId" clId="{AC28BC63-639F-4BDA-94C3-57C39F8719A6}" dt="2017-09-26T16:33:36.255" v="2900" actId="20577"/>
        <pc:sldMkLst>
          <pc:docMk/>
          <pc:sldMk cId="3358089528" sldId="273"/>
        </pc:sldMkLst>
        <pc:spChg chg="mod">
          <ac:chgData name="Harry Jorritsma" userId="de2a29a44d4c5957" providerId="LiveId" clId="{AC28BC63-639F-4BDA-94C3-57C39F8719A6}" dt="2017-09-26T16:33:27.787" v="2898" actId="20577"/>
          <ac:spMkLst>
            <pc:docMk/>
            <pc:sldMk cId="3358089528" sldId="273"/>
            <ac:spMk id="2" creationId="{235FC934-81DA-4545-B141-913222B1F24A}"/>
          </ac:spMkLst>
        </pc:spChg>
        <pc:spChg chg="mod">
          <ac:chgData name="Harry Jorritsma" userId="de2a29a44d4c5957" providerId="LiveId" clId="{AC28BC63-639F-4BDA-94C3-57C39F8719A6}" dt="2017-09-26T16:33:36.255" v="2900" actId="20577"/>
          <ac:spMkLst>
            <pc:docMk/>
            <pc:sldMk cId="3358089528" sldId="273"/>
            <ac:spMk id="3" creationId="{F2D36460-E387-4BD7-BD95-B917C8B70F09}"/>
          </ac:spMkLst>
        </pc:spChg>
      </pc:sldChg>
      <pc:sldChg chg="modSp add">
        <pc:chgData name="Harry Jorritsma" userId="de2a29a44d4c5957" providerId="LiveId" clId="{AC28BC63-639F-4BDA-94C3-57C39F8719A6}" dt="2017-09-25T12:21:50.244" v="2670" actId="2710"/>
        <pc:sldMkLst>
          <pc:docMk/>
          <pc:sldMk cId="2104611319" sldId="274"/>
        </pc:sldMkLst>
        <pc:spChg chg="mod">
          <ac:chgData name="Harry Jorritsma" userId="de2a29a44d4c5957" providerId="LiveId" clId="{AC28BC63-639F-4BDA-94C3-57C39F8719A6}" dt="2017-09-25T12:03:25.590" v="2458" actId="20577"/>
          <ac:spMkLst>
            <pc:docMk/>
            <pc:sldMk cId="2104611319" sldId="274"/>
            <ac:spMk id="2" creationId="{946E2636-5E6D-43B6-9C83-9D92E1E1341A}"/>
          </ac:spMkLst>
        </pc:spChg>
        <pc:spChg chg="mod">
          <ac:chgData name="Harry Jorritsma" userId="de2a29a44d4c5957" providerId="LiveId" clId="{AC28BC63-639F-4BDA-94C3-57C39F8719A6}" dt="2017-09-25T12:21:50.244" v="2670" actId="2710"/>
          <ac:spMkLst>
            <pc:docMk/>
            <pc:sldMk cId="2104611319" sldId="274"/>
            <ac:spMk id="3" creationId="{1A942C8F-B6EC-4236-9A08-DD91F775FCF0}"/>
          </ac:spMkLst>
        </pc:spChg>
      </pc:sldChg>
      <pc:sldChg chg="modSp add del">
        <pc:chgData name="Harry Jorritsma" userId="de2a29a44d4c5957" providerId="LiveId" clId="{AC28BC63-639F-4BDA-94C3-57C39F8719A6}" dt="2017-09-25T12:04:51.388" v="2464" actId="2696"/>
        <pc:sldMkLst>
          <pc:docMk/>
          <pc:sldMk cId="1395513671" sldId="275"/>
        </pc:sldMkLst>
        <pc:spChg chg="mod">
          <ac:chgData name="Harry Jorritsma" userId="de2a29a44d4c5957" providerId="LiveId" clId="{AC28BC63-639F-4BDA-94C3-57C39F8719A6}" dt="2017-09-21T14:46:12.761" v="821" actId="20577"/>
          <ac:spMkLst>
            <pc:docMk/>
            <pc:sldMk cId="1395513671" sldId="275"/>
            <ac:spMk id="2" creationId="{7A77080D-72BD-4F53-8406-8BAC8A4EE712}"/>
          </ac:spMkLst>
        </pc:spChg>
      </pc:sldChg>
      <pc:sldChg chg="modSp add del">
        <pc:chgData name="Harry Jorritsma" userId="de2a29a44d4c5957" providerId="LiveId" clId="{AC28BC63-639F-4BDA-94C3-57C39F8719A6}" dt="2017-09-25T12:04:53.812" v="2465" actId="2696"/>
        <pc:sldMkLst>
          <pc:docMk/>
          <pc:sldMk cId="1142775252" sldId="276"/>
        </pc:sldMkLst>
        <pc:spChg chg="mod">
          <ac:chgData name="Harry Jorritsma" userId="de2a29a44d4c5957" providerId="LiveId" clId="{AC28BC63-639F-4BDA-94C3-57C39F8719A6}" dt="2017-09-21T14:46:31.332" v="846" actId="20577"/>
          <ac:spMkLst>
            <pc:docMk/>
            <pc:sldMk cId="1142775252" sldId="276"/>
            <ac:spMk id="2" creationId="{DE8DDF1A-E1EB-42D4-B84E-413A9D9BCE16}"/>
          </ac:spMkLst>
        </pc:spChg>
      </pc:sldChg>
      <pc:sldChg chg="modSp add del">
        <pc:chgData name="Harry Jorritsma" userId="de2a29a44d4c5957" providerId="LiveId" clId="{AC28BC63-639F-4BDA-94C3-57C39F8719A6}" dt="2017-09-25T12:04:55.143" v="2466" actId="2696"/>
        <pc:sldMkLst>
          <pc:docMk/>
          <pc:sldMk cId="972568208" sldId="277"/>
        </pc:sldMkLst>
        <pc:spChg chg="mod">
          <ac:chgData name="Harry Jorritsma" userId="de2a29a44d4c5957" providerId="LiveId" clId="{AC28BC63-639F-4BDA-94C3-57C39F8719A6}" dt="2017-09-21T14:46:45.196" v="873" actId="20577"/>
          <ac:spMkLst>
            <pc:docMk/>
            <pc:sldMk cId="972568208" sldId="277"/>
            <ac:spMk id="2" creationId="{EF4BCAD8-7A1A-43CB-8F09-1591EB05EF68}"/>
          </ac:spMkLst>
        </pc:spChg>
      </pc:sldChg>
      <pc:sldChg chg="modSp add del">
        <pc:chgData name="Harry Jorritsma" userId="de2a29a44d4c5957" providerId="LiveId" clId="{AC28BC63-639F-4BDA-94C3-57C39F8719A6}" dt="2017-09-25T12:05:01.169" v="2467" actId="2696"/>
        <pc:sldMkLst>
          <pc:docMk/>
          <pc:sldMk cId="1635362447" sldId="278"/>
        </pc:sldMkLst>
        <pc:spChg chg="mod">
          <ac:chgData name="Harry Jorritsma" userId="de2a29a44d4c5957" providerId="LiveId" clId="{AC28BC63-639F-4BDA-94C3-57C39F8719A6}" dt="2017-09-21T14:46:59.482" v="896" actId="20577"/>
          <ac:spMkLst>
            <pc:docMk/>
            <pc:sldMk cId="1635362447" sldId="278"/>
            <ac:spMk id="2" creationId="{F2AC6FAB-D5C8-4308-A8B3-CCBE068DA88D}"/>
          </ac:spMkLst>
        </pc:spChg>
      </pc:sldChg>
      <pc:sldChg chg="modSp add">
        <pc:chgData name="Harry Jorritsma" userId="de2a29a44d4c5957" providerId="LiveId" clId="{AC28BC63-639F-4BDA-94C3-57C39F8719A6}" dt="2017-09-25T12:21:09.465" v="2667" actId="2710"/>
        <pc:sldMkLst>
          <pc:docMk/>
          <pc:sldMk cId="77297503" sldId="279"/>
        </pc:sldMkLst>
        <pc:spChg chg="mod">
          <ac:chgData name="Harry Jorritsma" userId="de2a29a44d4c5957" providerId="LiveId" clId="{AC28BC63-639F-4BDA-94C3-57C39F8719A6}" dt="2017-09-21T15:02:59.806" v="1033" actId="14100"/>
          <ac:spMkLst>
            <pc:docMk/>
            <pc:sldMk cId="77297503" sldId="279"/>
            <ac:spMk id="2" creationId="{8DF9F10C-1638-4671-BF05-4C9E796CFC8F}"/>
          </ac:spMkLst>
        </pc:spChg>
        <pc:spChg chg="mod">
          <ac:chgData name="Harry Jorritsma" userId="de2a29a44d4c5957" providerId="LiveId" clId="{AC28BC63-639F-4BDA-94C3-57C39F8719A6}" dt="2017-09-25T12:21:09.465" v="2667" actId="2710"/>
          <ac:spMkLst>
            <pc:docMk/>
            <pc:sldMk cId="77297503" sldId="279"/>
            <ac:spMk id="3" creationId="{6E61F049-2793-43AC-8CEC-720044E1338E}"/>
          </ac:spMkLst>
        </pc:spChg>
      </pc:sldChg>
      <pc:sldChg chg="modSp add">
        <pc:chgData name="Harry Jorritsma" userId="de2a29a44d4c5957" providerId="LiveId" clId="{AC28BC63-639F-4BDA-94C3-57C39F8719A6}" dt="2017-09-25T12:27:48.868" v="2702" actId="12"/>
        <pc:sldMkLst>
          <pc:docMk/>
          <pc:sldMk cId="174135406" sldId="280"/>
        </pc:sldMkLst>
        <pc:spChg chg="mod">
          <ac:chgData name="Harry Jorritsma" userId="de2a29a44d4c5957" providerId="LiveId" clId="{AC28BC63-639F-4BDA-94C3-57C39F8719A6}" dt="2017-09-21T15:04:28.061" v="1088" actId="20577"/>
          <ac:spMkLst>
            <pc:docMk/>
            <pc:sldMk cId="174135406" sldId="280"/>
            <ac:spMk id="2" creationId="{DFB1FB41-F546-408F-B3EF-E4D811E77919}"/>
          </ac:spMkLst>
        </pc:spChg>
        <pc:spChg chg="mod">
          <ac:chgData name="Harry Jorritsma" userId="de2a29a44d4c5957" providerId="LiveId" clId="{AC28BC63-639F-4BDA-94C3-57C39F8719A6}" dt="2017-09-25T12:27:48.868" v="2702" actId="12"/>
          <ac:spMkLst>
            <pc:docMk/>
            <pc:sldMk cId="174135406" sldId="280"/>
            <ac:spMk id="3" creationId="{6858BB7F-5D60-48BE-A160-FD2EE37E7D73}"/>
          </ac:spMkLst>
        </pc:spChg>
      </pc:sldChg>
      <pc:sldChg chg="modSp add">
        <pc:chgData name="Harry Jorritsma" userId="de2a29a44d4c5957" providerId="LiveId" clId="{AC28BC63-639F-4BDA-94C3-57C39F8719A6}" dt="2017-09-25T12:24:14.438" v="2690" actId="2710"/>
        <pc:sldMkLst>
          <pc:docMk/>
          <pc:sldMk cId="2535068780" sldId="281"/>
        </pc:sldMkLst>
        <pc:spChg chg="mod">
          <ac:chgData name="Harry Jorritsma" userId="de2a29a44d4c5957" providerId="LiveId" clId="{AC28BC63-639F-4BDA-94C3-57C39F8719A6}" dt="2017-09-25T12:23:55.766" v="2687" actId="20577"/>
          <ac:spMkLst>
            <pc:docMk/>
            <pc:sldMk cId="2535068780" sldId="281"/>
            <ac:spMk id="2" creationId="{D423F36B-31E4-4994-B005-85761AB053A0}"/>
          </ac:spMkLst>
        </pc:spChg>
        <pc:spChg chg="mod">
          <ac:chgData name="Harry Jorritsma" userId="de2a29a44d4c5957" providerId="LiveId" clId="{AC28BC63-639F-4BDA-94C3-57C39F8719A6}" dt="2017-09-25T12:24:14.438" v="2690" actId="2710"/>
          <ac:spMkLst>
            <pc:docMk/>
            <pc:sldMk cId="2535068780" sldId="281"/>
            <ac:spMk id="3" creationId="{9DB414D9-3B9B-4F51-8FA5-DB57FEB89056}"/>
          </ac:spMkLst>
        </pc:spChg>
      </pc:sldChg>
      <pc:sldChg chg="modSp add">
        <pc:chgData name="Harry Jorritsma" userId="de2a29a44d4c5957" providerId="LiveId" clId="{AC28BC63-639F-4BDA-94C3-57C39F8719A6}" dt="2017-09-25T12:22:30.285" v="2672" actId="14100"/>
        <pc:sldMkLst>
          <pc:docMk/>
          <pc:sldMk cId="818077889" sldId="282"/>
        </pc:sldMkLst>
        <pc:spChg chg="mod">
          <ac:chgData name="Harry Jorritsma" userId="de2a29a44d4c5957" providerId="LiveId" clId="{AC28BC63-639F-4BDA-94C3-57C39F8719A6}" dt="2017-09-21T15:10:15.322" v="1432" actId="14100"/>
          <ac:spMkLst>
            <pc:docMk/>
            <pc:sldMk cId="818077889" sldId="282"/>
            <ac:spMk id="2" creationId="{DC1E5B64-B156-46A6-B03F-713873611F88}"/>
          </ac:spMkLst>
        </pc:spChg>
        <pc:spChg chg="mod">
          <ac:chgData name="Harry Jorritsma" userId="de2a29a44d4c5957" providerId="LiveId" clId="{AC28BC63-639F-4BDA-94C3-57C39F8719A6}" dt="2017-09-25T12:22:30.285" v="2672" actId="14100"/>
          <ac:spMkLst>
            <pc:docMk/>
            <pc:sldMk cId="818077889" sldId="282"/>
            <ac:spMk id="3" creationId="{0CD266E4-7E87-4033-B279-E6C7A59324AA}"/>
          </ac:spMkLst>
        </pc:spChg>
      </pc:sldChg>
      <pc:sldChg chg="modSp add ord">
        <pc:chgData name="Harry Jorritsma" userId="de2a29a44d4c5957" providerId="LiveId" clId="{AC28BC63-639F-4BDA-94C3-57C39F8719A6}" dt="2017-09-25T20:03:00.802" v="2805" actId="20577"/>
        <pc:sldMkLst>
          <pc:docMk/>
          <pc:sldMk cId="4254504085" sldId="283"/>
        </pc:sldMkLst>
        <pc:spChg chg="mod">
          <ac:chgData name="Harry Jorritsma" userId="de2a29a44d4c5957" providerId="LiveId" clId="{AC28BC63-639F-4BDA-94C3-57C39F8719A6}" dt="2017-09-21T15:12:39.327" v="1632" actId="14100"/>
          <ac:spMkLst>
            <pc:docMk/>
            <pc:sldMk cId="4254504085" sldId="283"/>
            <ac:spMk id="2" creationId="{8AD6EFDC-F2D4-49D8-AD74-156D7B653C96}"/>
          </ac:spMkLst>
        </pc:spChg>
        <pc:spChg chg="mod">
          <ac:chgData name="Harry Jorritsma" userId="de2a29a44d4c5957" providerId="LiveId" clId="{AC28BC63-639F-4BDA-94C3-57C39F8719A6}" dt="2017-09-25T12:23:25.198" v="2674" actId="2710"/>
          <ac:spMkLst>
            <pc:docMk/>
            <pc:sldMk cId="4254504085" sldId="283"/>
            <ac:spMk id="3" creationId="{CFEF27F9-CD46-4CDC-B0D4-B1C127935747}"/>
          </ac:spMkLst>
        </pc:spChg>
      </pc:sldChg>
      <pc:sldChg chg="modSp add">
        <pc:chgData name="Harry Jorritsma" userId="de2a29a44d4c5957" providerId="LiveId" clId="{AC28BC63-639F-4BDA-94C3-57C39F8719A6}" dt="2017-09-27T07:52:08.057" v="3041" actId="12"/>
        <pc:sldMkLst>
          <pc:docMk/>
          <pc:sldMk cId="3419732662" sldId="284"/>
        </pc:sldMkLst>
        <pc:spChg chg="mod">
          <ac:chgData name="Harry Jorritsma" userId="de2a29a44d4c5957" providerId="LiveId" clId="{AC28BC63-639F-4BDA-94C3-57C39F8719A6}" dt="2017-09-25T11:49:15.521" v="1941" actId="14100"/>
          <ac:spMkLst>
            <pc:docMk/>
            <pc:sldMk cId="3419732662" sldId="284"/>
            <ac:spMk id="2" creationId="{495D6295-59FD-4176-AA9A-6645B8E00F46}"/>
          </ac:spMkLst>
        </pc:spChg>
        <pc:spChg chg="mod">
          <ac:chgData name="Harry Jorritsma" userId="de2a29a44d4c5957" providerId="LiveId" clId="{AC28BC63-639F-4BDA-94C3-57C39F8719A6}" dt="2017-09-27T07:52:08.057" v="3041" actId="12"/>
          <ac:spMkLst>
            <pc:docMk/>
            <pc:sldMk cId="3419732662" sldId="284"/>
            <ac:spMk id="3" creationId="{340EEB05-2381-40BF-A76C-586C51025AE5}"/>
          </ac:spMkLst>
        </pc:spChg>
      </pc:sldChg>
      <pc:sldChg chg="addSp delSp modSp add ord">
        <pc:chgData name="Harry Jorritsma" userId="de2a29a44d4c5957" providerId="LiveId" clId="{AC28BC63-639F-4BDA-94C3-57C39F8719A6}" dt="2017-09-25T20:02:54.539" v="2804" actId="20577"/>
        <pc:sldMkLst>
          <pc:docMk/>
          <pc:sldMk cId="1339611495" sldId="285"/>
        </pc:sldMkLst>
        <pc:spChg chg="mod">
          <ac:chgData name="Harry Jorritsma" userId="de2a29a44d4c5957" providerId="LiveId" clId="{AC28BC63-639F-4BDA-94C3-57C39F8719A6}" dt="2017-09-25T15:25:58.874" v="2734" actId="14100"/>
          <ac:spMkLst>
            <pc:docMk/>
            <pc:sldMk cId="1339611495" sldId="285"/>
            <ac:spMk id="2" creationId="{C3D1B1B4-4C1A-4592-A7BA-3AE11E363CC7}"/>
          </ac:spMkLst>
        </pc:spChg>
        <pc:spChg chg="del">
          <ac:chgData name="Harry Jorritsma" userId="de2a29a44d4c5957" providerId="LiveId" clId="{AC28BC63-639F-4BDA-94C3-57C39F8719A6}" dt="2017-09-25T15:30:28.133" v="2735" actId="478"/>
          <ac:spMkLst>
            <pc:docMk/>
            <pc:sldMk cId="1339611495" sldId="285"/>
            <ac:spMk id="3" creationId="{A324FC59-ECC7-4F64-9F00-25D2E96C02E0}"/>
          </ac:spMkLst>
        </pc:spChg>
        <pc:picChg chg="add del mod">
          <ac:chgData name="Harry Jorritsma" userId="de2a29a44d4c5957" providerId="LiveId" clId="{AC28BC63-639F-4BDA-94C3-57C39F8719A6}" dt="2017-09-25T15:30:31.802" v="2736" actId="478"/>
          <ac:picMkLst>
            <pc:docMk/>
            <pc:sldMk cId="1339611495" sldId="285"/>
            <ac:picMk id="4" creationId="{22570648-0550-4CB4-9939-4E33E25F0F7B}"/>
          </ac:picMkLst>
        </pc:picChg>
        <pc:picChg chg="add mod">
          <ac:chgData name="Harry Jorritsma" userId="de2a29a44d4c5957" providerId="LiveId" clId="{AC28BC63-639F-4BDA-94C3-57C39F8719A6}" dt="2017-09-25T15:30:51.126" v="2740" actId="1076"/>
          <ac:picMkLst>
            <pc:docMk/>
            <pc:sldMk cId="1339611495" sldId="285"/>
            <ac:picMk id="5" creationId="{3502D1B2-420D-4B6E-951F-A7A769A6E2B0}"/>
          </ac:picMkLst>
        </pc:picChg>
      </pc:sldChg>
      <pc:sldChg chg="modSp add">
        <pc:chgData name="Harry Jorritsma" userId="de2a29a44d4c5957" providerId="LiveId" clId="{AC28BC63-639F-4BDA-94C3-57C39F8719A6}" dt="2017-09-27T07:51:46.172" v="3038" actId="6549"/>
        <pc:sldMkLst>
          <pc:docMk/>
          <pc:sldMk cId="4164423770" sldId="286"/>
        </pc:sldMkLst>
        <pc:spChg chg="mod">
          <ac:chgData name="Harry Jorritsma" userId="de2a29a44d4c5957" providerId="LiveId" clId="{AC28BC63-639F-4BDA-94C3-57C39F8719A6}" dt="2017-09-26T08:25:40.753" v="2822" actId="20577"/>
          <ac:spMkLst>
            <pc:docMk/>
            <pc:sldMk cId="4164423770" sldId="286"/>
            <ac:spMk id="2" creationId="{719E2EFC-8242-4C86-8B89-994578DA4BB7}"/>
          </ac:spMkLst>
        </pc:spChg>
        <pc:spChg chg="mod">
          <ac:chgData name="Harry Jorritsma" userId="de2a29a44d4c5957" providerId="LiveId" clId="{AC28BC63-639F-4BDA-94C3-57C39F8719A6}" dt="2017-09-27T07:51:46.172" v="3038" actId="6549"/>
          <ac:spMkLst>
            <pc:docMk/>
            <pc:sldMk cId="4164423770" sldId="286"/>
            <ac:spMk id="3" creationId="{0D838310-D126-49C3-B592-08AF5A74AF18}"/>
          </ac:spMkLst>
        </pc:spChg>
      </pc:sldChg>
      <pc:sldChg chg="addSp delSp modSp add">
        <pc:chgData name="Harry Jorritsma" userId="de2a29a44d4c5957" providerId="LiveId" clId="{AC28BC63-639F-4BDA-94C3-57C39F8719A6}" dt="2017-09-26T08:56:44.199" v="2842" actId="478"/>
        <pc:sldMkLst>
          <pc:docMk/>
          <pc:sldMk cId="1510693490" sldId="287"/>
        </pc:sldMkLst>
        <pc:spChg chg="del">
          <ac:chgData name="Harry Jorritsma" userId="de2a29a44d4c5957" providerId="LiveId" clId="{AC28BC63-639F-4BDA-94C3-57C39F8719A6}" dt="2017-09-26T08:56:44.199" v="2842" actId="478"/>
          <ac:spMkLst>
            <pc:docMk/>
            <pc:sldMk cId="1510693490" sldId="287"/>
            <ac:spMk id="2" creationId="{77877466-2EBF-45D6-B579-FA86F17CB1EB}"/>
          </ac:spMkLst>
        </pc:spChg>
        <pc:spChg chg="del mod">
          <ac:chgData name="Harry Jorritsma" userId="de2a29a44d4c5957" providerId="LiveId" clId="{AC28BC63-639F-4BDA-94C3-57C39F8719A6}" dt="2017-09-26T08:56:27.832" v="2839" actId="478"/>
          <ac:spMkLst>
            <pc:docMk/>
            <pc:sldMk cId="1510693490" sldId="287"/>
            <ac:spMk id="3" creationId="{C929C1AB-7722-47FF-AE93-85D171406EB5}"/>
          </ac:spMkLst>
        </pc:spChg>
        <pc:picChg chg="add mod">
          <ac:chgData name="Harry Jorritsma" userId="de2a29a44d4c5957" providerId="LiveId" clId="{AC28BC63-639F-4BDA-94C3-57C39F8719A6}" dt="2017-09-26T08:56:35.751" v="2841" actId="14100"/>
          <ac:picMkLst>
            <pc:docMk/>
            <pc:sldMk cId="1510693490" sldId="287"/>
            <ac:picMk id="4" creationId="{A61E071D-F9E9-477E-BAA8-0541D26CE1CA}"/>
          </ac:picMkLst>
        </pc:picChg>
      </pc:sldChg>
    </pc:docChg>
  </pc:docChgLst>
  <pc:docChgLst>
    <pc:chgData name="Harry Jorritsma" userId="de2a29a44d4c5957" providerId="LiveId" clId="{60632E9E-B25F-42C3-AE6E-46C9F777FE52}"/>
    <pc:docChg chg="custSel addSld delSld modSld sldOrd">
      <pc:chgData name="Harry Jorritsma" userId="de2a29a44d4c5957" providerId="LiveId" clId="{60632E9E-B25F-42C3-AE6E-46C9F777FE52}" dt="2017-09-19T08:49:09.676" v="71" actId="2696"/>
      <pc:docMkLst>
        <pc:docMk/>
      </pc:docMkLst>
      <pc:sldChg chg="modSp">
        <pc:chgData name="Harry Jorritsma" userId="de2a29a44d4c5957" providerId="LiveId" clId="{60632E9E-B25F-42C3-AE6E-46C9F777FE52}" dt="2017-09-19T06:56:02.105" v="21" actId="20577"/>
        <pc:sldMkLst>
          <pc:docMk/>
          <pc:sldMk cId="0" sldId="256"/>
        </pc:sldMkLst>
        <pc:spChg chg="mod">
          <ac:chgData name="Harry Jorritsma" userId="de2a29a44d4c5957" providerId="LiveId" clId="{60632E9E-B25F-42C3-AE6E-46C9F777FE52}" dt="2017-09-19T06:56:02.105" v="21" actId="20577"/>
          <ac:spMkLst>
            <pc:docMk/>
            <pc:sldMk cId="0" sldId="256"/>
            <ac:spMk id="118" creationId="{00000000-0000-0000-0000-000000000000}"/>
          </ac:spMkLst>
        </pc:spChg>
      </pc:sldChg>
      <pc:sldChg chg="modSp">
        <pc:chgData name="Harry Jorritsma" userId="de2a29a44d4c5957" providerId="LiveId" clId="{60632E9E-B25F-42C3-AE6E-46C9F777FE52}" dt="2017-09-19T06:56:14.634" v="27" actId="20577"/>
        <pc:sldMkLst>
          <pc:docMk/>
          <pc:sldMk cId="0" sldId="257"/>
        </pc:sldMkLst>
        <pc:spChg chg="mod">
          <ac:chgData name="Harry Jorritsma" userId="de2a29a44d4c5957" providerId="LiveId" clId="{60632E9E-B25F-42C3-AE6E-46C9F777FE52}" dt="2017-09-19T06:56:14.634" v="27" actId="20577"/>
          <ac:spMkLst>
            <pc:docMk/>
            <pc:sldMk cId="0" sldId="257"/>
            <ac:spMk id="120" creationId="{00000000-0000-0000-0000-000000000000}"/>
          </ac:spMkLst>
        </pc:spChg>
      </pc:sldChg>
      <pc:sldChg chg="ord">
        <pc:chgData name="Harry Jorritsma" userId="de2a29a44d4c5957" providerId="LiveId" clId="{60632E9E-B25F-42C3-AE6E-46C9F777FE52}" dt="2017-09-19T07:15:17.566" v="70" actId="2696"/>
        <pc:sldMkLst>
          <pc:docMk/>
          <pc:sldMk cId="0" sldId="261"/>
        </pc:sldMkLst>
      </pc:sldChg>
      <pc:sldChg chg="addSp delSp modSp add del">
        <pc:chgData name="Harry Jorritsma" userId="de2a29a44d4c5957" providerId="LiveId" clId="{60632E9E-B25F-42C3-AE6E-46C9F777FE52}" dt="2017-09-19T08:49:09.676" v="71" actId="2696"/>
        <pc:sldMkLst>
          <pc:docMk/>
          <pc:sldMk cId="1126372385" sldId="272"/>
        </pc:sldMkLst>
        <pc:spChg chg="mod">
          <ac:chgData name="Harry Jorritsma" userId="de2a29a44d4c5957" providerId="LiveId" clId="{60632E9E-B25F-42C3-AE6E-46C9F777FE52}" dt="2017-09-19T07:10:51.115" v="69" actId="26606"/>
          <ac:spMkLst>
            <pc:docMk/>
            <pc:sldMk cId="1126372385" sldId="272"/>
            <ac:spMk id="2" creationId="{F02E5D67-74F2-4253-864A-E7F97C7DE2F2}"/>
          </ac:spMkLst>
        </pc:spChg>
        <pc:spChg chg="del mod">
          <ac:chgData name="Harry Jorritsma" userId="de2a29a44d4c5957" providerId="LiveId" clId="{60632E9E-B25F-42C3-AE6E-46C9F777FE52}" dt="2017-09-19T07:10:43.943" v="68" actId="478"/>
          <ac:spMkLst>
            <pc:docMk/>
            <pc:sldMk cId="1126372385" sldId="272"/>
            <ac:spMk id="3" creationId="{AB14D2B0-3646-4089-8ECC-7F821407E850}"/>
          </ac:spMkLst>
        </pc:spChg>
        <pc:spChg chg="add del">
          <ac:chgData name="Harry Jorritsma" userId="de2a29a44d4c5957" providerId="LiveId" clId="{60632E9E-B25F-42C3-AE6E-46C9F777FE52}" dt="2017-09-19T07:10:51.115" v="69" actId="26606"/>
          <ac:spMkLst>
            <pc:docMk/>
            <pc:sldMk cId="1126372385" sldId="272"/>
            <ac:spMk id="10" creationId="{00000000-0000-0000-0000-000000000000}"/>
          </ac:spMkLst>
        </pc:spChg>
        <pc:spChg chg="add del">
          <ac:chgData name="Harry Jorritsma" userId="de2a29a44d4c5957" providerId="LiveId" clId="{60632E9E-B25F-42C3-AE6E-46C9F777FE52}" dt="2017-09-19T07:10:51.115" v="69" actId="26606"/>
          <ac:spMkLst>
            <pc:docMk/>
            <pc:sldMk cId="1126372385" sldId="272"/>
            <ac:spMk id="12" creationId="{B9951BD9-0868-4CDB-ACD6-9C4209B5E412}"/>
          </ac:spMkLst>
        </pc:spChg>
        <pc:spChg chg="add">
          <ac:chgData name="Harry Jorritsma" userId="de2a29a44d4c5957" providerId="LiveId" clId="{60632E9E-B25F-42C3-AE6E-46C9F777FE52}" dt="2017-09-19T07:10:51.115" v="69" actId="26606"/>
          <ac:spMkLst>
            <pc:docMk/>
            <pc:sldMk cId="1126372385" sldId="272"/>
            <ac:spMk id="17" creationId="{00000000-0000-0000-0000-000000000000}"/>
          </ac:spMkLst>
        </pc:spChg>
        <pc:spChg chg="add">
          <ac:chgData name="Harry Jorritsma" userId="de2a29a44d4c5957" providerId="LiveId" clId="{60632E9E-B25F-42C3-AE6E-46C9F777FE52}" dt="2017-09-19T07:10:51.115" v="69" actId="26606"/>
          <ac:spMkLst>
            <pc:docMk/>
            <pc:sldMk cId="1126372385" sldId="272"/>
            <ac:spMk id="19" creationId="{B558F58E-93BA-44A3-BCDA-585AFF2E4F3F}"/>
          </ac:spMkLst>
        </pc:spChg>
        <pc:picChg chg="add mod ord">
          <ac:chgData name="Harry Jorritsma" userId="de2a29a44d4c5957" providerId="LiveId" clId="{60632E9E-B25F-42C3-AE6E-46C9F777FE52}" dt="2017-09-19T07:10:51.115" v="69" actId="26606"/>
          <ac:picMkLst>
            <pc:docMk/>
            <pc:sldMk cId="1126372385" sldId="272"/>
            <ac:picMk id="5" creationId="{1ED8AA94-DE38-42F3-AB02-F1F1BC7F786C}"/>
          </ac:picMkLst>
        </pc:picChg>
        <pc:cxnChg chg="add">
          <ac:chgData name="Harry Jorritsma" userId="de2a29a44d4c5957" providerId="LiveId" clId="{60632E9E-B25F-42C3-AE6E-46C9F777FE52}" dt="2017-09-19T07:10:51.115" v="69" actId="26606"/>
          <ac:cxnSpMkLst>
            <pc:docMk/>
            <pc:sldMk cId="1126372385" sldId="272"/>
            <ac:cxnSpMk id="21" creationId="{BCD0BBC1-A7D4-445D-98AC-95A6A45D8EB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Afbeelding 36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38" name="Afbeelding 37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Afbeelding 75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77" name="Afbeelding 76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15" name="Afbeelding 114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116" name="Afbeelding 115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 anchorCtr="1"/>
          <a:lstStyle/>
          <a:p>
            <a:pPr algn="ctr">
              <a:lnSpc>
                <a:spcPct val="100000"/>
              </a:lnSpc>
            </a:pPr>
            <a:r>
              <a:rPr lang="nl-NL" sz="6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Klik om de stijl te bewerken</a:t>
            </a:r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AF316B19-AA86-46CA-B8D4-4C082F646190}" type="datetime1">
              <a:rPr lang="en-GB" sz="1200" b="0" strike="noStrike" spc="-1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27/09/2017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 anchorCtr="1"/>
          <a:lstStyle/>
          <a:p>
            <a:endParaRPr lang="en-GB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AFE777A-ABD9-4CFE-AAC5-09D0AC290CC6}" type="slidenum">
              <a:rPr lang="en-GB" sz="1200" b="0" strike="noStrike" spc="-1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‹nr.›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Klik om de stijl te bewerken</a:t>
            </a:r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LevelTekststijl van het model bewerken</a:t>
            </a: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nl-N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Tweede niveau</a:t>
            </a:r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Derde niveau</a:t>
            </a:r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nl-N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Vierde niveau</a:t>
            </a:r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nl-N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Vijfde niveau</a:t>
            </a:r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B663017-8C1E-497A-8646-0E805EB2CDCD}" type="datetime1">
              <a:rPr lang="en-GB" sz="1200" b="0" strike="noStrike" spc="-1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27/09/2017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 anchorCtr="1"/>
          <a:lstStyle/>
          <a:p>
            <a:endParaRPr lang="en-GB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17AA7F62-50BF-49B5-8B82-01887CC3FF7F}" type="slidenum">
              <a:rPr lang="en-GB" sz="1200" b="0" strike="noStrike" spc="-1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‹nr.›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Klik om de stijl te bewerken</a:t>
            </a:r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0CB807CC-8283-4FEA-A16F-3AAFFD3C8AD2}" type="datetime1">
              <a:rPr lang="en-GB" sz="1200" b="0" strike="noStrike" spc="-1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27/09/2017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 anchorCtr="1"/>
          <a:lstStyle/>
          <a:p>
            <a:endParaRPr lang="en-GB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134CE029-E610-42CC-97D8-7361000A67A1}" type="slidenum">
              <a:rPr lang="en-GB" sz="1200" b="0" strike="noStrike" spc="-1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‹nr.›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rdloopkennis.nl/" TargetMode="External"/><Relationship Id="rId2" Type="http://schemas.openxmlformats.org/officeDocument/2006/relationships/hyperlink" Target="http://www.milastart78.nl/" TargetMode="Externa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2355840" y="1017720"/>
            <a:ext cx="7480440" cy="177732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lstStyle/>
          <a:p>
            <a:pPr>
              <a:lnSpc>
                <a:spcPct val="100000"/>
              </a:lnSpc>
            </a:pPr>
            <a:r>
              <a:rPr lang="nl-NL" sz="9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   LTAD model</a:t>
            </a:r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1523880" y="3079440"/>
            <a:ext cx="9143640" cy="2693880"/>
          </a:xfrm>
          <a:prstGeom prst="rect">
            <a:avLst/>
          </a:prstGeom>
          <a:noFill/>
          <a:ln>
            <a:noFill/>
          </a:ln>
        </p:spPr>
        <p:txBody>
          <a:bodyPr anchorCtr="1"/>
          <a:lstStyle/>
          <a:p>
            <a:pPr algn="ctr">
              <a:lnSpc>
                <a:spcPct val="100000"/>
              </a:lnSpc>
            </a:pPr>
            <a:r>
              <a:rPr lang="en-GB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Training van </a:t>
            </a:r>
            <a:r>
              <a:rPr lang="en-GB" sz="4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hardlopers</a:t>
            </a:r>
            <a:r>
              <a:rPr lang="en-GB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en-GB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</a:t>
            </a:r>
            <a:r>
              <a:rPr lang="en-GB" sz="4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gericht</a:t>
            </a:r>
            <a:r>
              <a:rPr lang="en-GB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op </a:t>
            </a:r>
            <a:r>
              <a:rPr lang="en-GB" sz="4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lange</a:t>
            </a:r>
            <a:r>
              <a:rPr lang="en-GB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GB" sz="4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termijn</a:t>
            </a:r>
            <a:r>
              <a:rPr lang="en-GB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GB" sz="4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succes</a:t>
            </a:r>
            <a:endParaRPr lang="en-GB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GB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6E2636-5E6D-43B6-9C83-9D92E1E13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9588" y="365040"/>
            <a:ext cx="8113732" cy="1325160"/>
          </a:xfrm>
        </p:spPr>
        <p:txBody>
          <a:bodyPr/>
          <a:lstStyle/>
          <a:p>
            <a:r>
              <a:rPr lang="nl-NL" dirty="0"/>
              <a:t>Voorbeeld Geart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A942C8F-B6EC-4236-9A08-DD91F775FCF0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239588" y="1959428"/>
            <a:ext cx="8342331" cy="3622371"/>
          </a:xfrm>
        </p:spPr>
        <p:txBody>
          <a:bodyPr anchor="t"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Pupil meerkamp, gestopt met atletiek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C-junior, niet geplaatst voor NK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B-junior, 6</a:t>
            </a:r>
            <a:r>
              <a:rPr lang="nl-NL" sz="2800" baseline="30000" dirty="0">
                <a:latin typeface="+mn-lt"/>
              </a:rPr>
              <a:t>e</a:t>
            </a:r>
            <a:r>
              <a:rPr lang="nl-NL" sz="2800" dirty="0">
                <a:latin typeface="+mn-lt"/>
              </a:rPr>
              <a:t> NK 3000m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A-junior, 2</a:t>
            </a:r>
            <a:r>
              <a:rPr lang="nl-NL" sz="2800" baseline="30000" dirty="0">
                <a:latin typeface="+mn-lt"/>
              </a:rPr>
              <a:t>e</a:t>
            </a:r>
            <a:r>
              <a:rPr lang="nl-NL" sz="2800" dirty="0">
                <a:latin typeface="+mn-lt"/>
              </a:rPr>
              <a:t> NK 10.000m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Senior, 4</a:t>
            </a:r>
            <a:r>
              <a:rPr lang="nl-NL" sz="2800" baseline="30000" dirty="0">
                <a:latin typeface="+mn-lt"/>
              </a:rPr>
              <a:t>e</a:t>
            </a:r>
            <a:r>
              <a:rPr lang="nl-NL" sz="2800" dirty="0">
                <a:latin typeface="+mn-lt"/>
              </a:rPr>
              <a:t> NK cross, 3</a:t>
            </a:r>
            <a:r>
              <a:rPr lang="nl-NL" sz="2800" baseline="30000" dirty="0">
                <a:latin typeface="+mn-lt"/>
              </a:rPr>
              <a:t>e</a:t>
            </a:r>
            <a:r>
              <a:rPr lang="nl-NL" sz="2800" dirty="0">
                <a:latin typeface="+mn-lt"/>
              </a:rPr>
              <a:t> NK 10.000m</a:t>
            </a:r>
          </a:p>
        </p:txBody>
      </p:sp>
    </p:spTree>
    <p:extLst>
      <p:ext uri="{BB962C8B-B14F-4D97-AF65-F5344CB8AC3E}">
        <p14:creationId xmlns:p14="http://schemas.microsoft.com/office/powerpoint/2010/main" val="2104611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3253680" y="365040"/>
            <a:ext cx="810000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nl-NL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Basisprincipes</a:t>
            </a:r>
            <a:endParaRPr lang="nl-NL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3253680" y="1825560"/>
            <a:ext cx="810000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Aeroob </a:t>
            </a:r>
            <a:r>
              <a:rPr lang="nl-NL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vs</a:t>
            </a:r>
            <a:r>
              <a:rPr lang="nl-NL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Anaeroob</a:t>
            </a:r>
          </a:p>
          <a:p>
            <a:pPr marL="228600" indent="-22824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A-</a:t>
            </a:r>
            <a:r>
              <a:rPr lang="nl-NL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lactisch</a:t>
            </a:r>
            <a:r>
              <a:rPr lang="nl-NL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anaeroob</a:t>
            </a:r>
          </a:p>
          <a:p>
            <a:pPr marL="228600" indent="-22824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Looptechniek</a:t>
            </a:r>
          </a:p>
          <a:p>
            <a:pPr marL="228600" indent="-22824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Kracht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F9F10C-1638-4671-BF05-4C9E796CF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3462" y="365040"/>
            <a:ext cx="8139858" cy="1325160"/>
          </a:xfrm>
        </p:spPr>
        <p:txBody>
          <a:bodyPr/>
          <a:lstStyle/>
          <a:p>
            <a:r>
              <a:rPr lang="nl-NL" dirty="0"/>
              <a:t>Aeroob/anaeroob per afstand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E61F049-2793-43AC-8CEC-720044E1338E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213462" y="1604520"/>
            <a:ext cx="8368457" cy="3977280"/>
          </a:xfrm>
        </p:spPr>
        <p:txBody>
          <a:bodyPr anchor="t"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400m wedstrijd ongeveer 50% anaeroob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10km wedstrijd 99% aeroob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Marathon 99,9% aeroob</a:t>
            </a:r>
          </a:p>
        </p:txBody>
      </p:sp>
    </p:spTree>
    <p:extLst>
      <p:ext uri="{BB962C8B-B14F-4D97-AF65-F5344CB8AC3E}">
        <p14:creationId xmlns:p14="http://schemas.microsoft.com/office/powerpoint/2010/main" val="77297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B1FB41-F546-408F-B3EF-E4D811E77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9588" y="365040"/>
            <a:ext cx="8113731" cy="1325160"/>
          </a:xfrm>
        </p:spPr>
        <p:txBody>
          <a:bodyPr/>
          <a:lstStyle/>
          <a:p>
            <a:r>
              <a:rPr lang="nl-NL" dirty="0"/>
              <a:t>Intensiteit van trainen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858BB7F-5D60-48BE-A160-FD2EE37E7D73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239588" y="1604520"/>
            <a:ext cx="8342332" cy="3977280"/>
          </a:xfrm>
        </p:spPr>
        <p:txBody>
          <a:bodyPr anchor="t"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Duurloop</a:t>
            </a:r>
          </a:p>
          <a:p>
            <a:pPr lvl="1">
              <a:lnSpc>
                <a:spcPct val="150000"/>
              </a:lnSpc>
            </a:pPr>
            <a:r>
              <a:rPr lang="nl-NL" sz="2800" dirty="0">
                <a:latin typeface="+mn-lt"/>
              </a:rPr>
              <a:t>Lange duurloop (hartslag voornamelijk Z0)</a:t>
            </a:r>
          </a:p>
          <a:p>
            <a:pPr lvl="1">
              <a:lnSpc>
                <a:spcPct val="150000"/>
              </a:lnSpc>
            </a:pPr>
            <a:r>
              <a:rPr lang="nl-NL" sz="2800" dirty="0">
                <a:latin typeface="+mn-lt"/>
              </a:rPr>
              <a:t>Korte intensieve duurloop (hartslag Z1-Z2-Z3)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Lange intervallen (voornamelijk Z3)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Korte intervallen (richttijden)</a:t>
            </a:r>
          </a:p>
        </p:txBody>
      </p:sp>
    </p:spTree>
    <p:extLst>
      <p:ext uri="{BB962C8B-B14F-4D97-AF65-F5344CB8AC3E}">
        <p14:creationId xmlns:p14="http://schemas.microsoft.com/office/powerpoint/2010/main" val="174135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23F36B-31E4-4994-B005-85761AB05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9588" y="365040"/>
            <a:ext cx="8113731" cy="1325160"/>
          </a:xfrm>
        </p:spPr>
        <p:txBody>
          <a:bodyPr/>
          <a:lstStyle/>
          <a:p>
            <a:r>
              <a:rPr lang="nl-NL" dirty="0"/>
              <a:t>Hartslag (</a:t>
            </a:r>
            <a:r>
              <a:rPr lang="nl-NL" dirty="0" err="1"/>
              <a:t>Zoladz</a:t>
            </a:r>
            <a:r>
              <a:rPr lang="nl-NL" dirty="0"/>
              <a:t>) zones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DB414D9-3B9B-4F51-8FA5-DB57FEB89056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239588" y="1690200"/>
            <a:ext cx="8342332" cy="3891600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lang="nl-NL" sz="2800" dirty="0">
                <a:latin typeface="+mn-lt"/>
              </a:rPr>
              <a:t>Afgeleid van maximale hartslag</a:t>
            </a:r>
          </a:p>
          <a:p>
            <a:pPr>
              <a:lnSpc>
                <a:spcPct val="150000"/>
              </a:lnSpc>
            </a:pPr>
            <a:r>
              <a:rPr lang="nl-NL" sz="2800" dirty="0">
                <a:latin typeface="+mn-lt"/>
              </a:rPr>
              <a:t>Z0 = </a:t>
            </a:r>
            <a:r>
              <a:rPr lang="nl-NL" sz="2800" dirty="0" err="1">
                <a:latin typeface="+mn-lt"/>
              </a:rPr>
              <a:t>Hfmax</a:t>
            </a:r>
            <a:r>
              <a:rPr lang="nl-NL" sz="2800" dirty="0">
                <a:latin typeface="+mn-lt"/>
              </a:rPr>
              <a:t> – 60</a:t>
            </a:r>
          </a:p>
          <a:p>
            <a:pPr>
              <a:lnSpc>
                <a:spcPct val="150000"/>
              </a:lnSpc>
            </a:pPr>
            <a:r>
              <a:rPr lang="nl-NL" sz="2800" dirty="0">
                <a:latin typeface="+mn-lt"/>
              </a:rPr>
              <a:t>Z1 = </a:t>
            </a:r>
            <a:r>
              <a:rPr lang="nl-NL" sz="2800" dirty="0" err="1">
                <a:latin typeface="+mn-lt"/>
              </a:rPr>
              <a:t>Hfmax</a:t>
            </a:r>
            <a:r>
              <a:rPr lang="nl-NL" sz="2800" dirty="0">
                <a:latin typeface="+mn-lt"/>
              </a:rPr>
              <a:t> – 50</a:t>
            </a:r>
          </a:p>
          <a:p>
            <a:pPr>
              <a:lnSpc>
                <a:spcPct val="150000"/>
              </a:lnSpc>
            </a:pPr>
            <a:r>
              <a:rPr lang="nl-NL" sz="2800" dirty="0">
                <a:latin typeface="+mn-lt"/>
              </a:rPr>
              <a:t>Z2 = </a:t>
            </a:r>
            <a:r>
              <a:rPr lang="nl-NL" sz="2800" dirty="0" err="1">
                <a:latin typeface="+mn-lt"/>
              </a:rPr>
              <a:t>Hfmax</a:t>
            </a:r>
            <a:r>
              <a:rPr lang="nl-NL" sz="2800" dirty="0">
                <a:latin typeface="+mn-lt"/>
              </a:rPr>
              <a:t> – 40</a:t>
            </a:r>
          </a:p>
          <a:p>
            <a:pPr>
              <a:lnSpc>
                <a:spcPct val="150000"/>
              </a:lnSpc>
            </a:pPr>
            <a:r>
              <a:rPr lang="nl-NL" sz="2800" dirty="0">
                <a:latin typeface="+mn-lt"/>
              </a:rPr>
              <a:t>Z3 = </a:t>
            </a:r>
            <a:r>
              <a:rPr lang="nl-NL" sz="2800" dirty="0" err="1">
                <a:latin typeface="+mn-lt"/>
              </a:rPr>
              <a:t>Hfmax</a:t>
            </a:r>
            <a:r>
              <a:rPr lang="nl-NL" sz="2800" dirty="0">
                <a:latin typeface="+mn-lt"/>
              </a:rPr>
              <a:t> – 30</a:t>
            </a:r>
          </a:p>
          <a:p>
            <a:pPr>
              <a:lnSpc>
                <a:spcPct val="150000"/>
              </a:lnSpc>
            </a:pPr>
            <a:r>
              <a:rPr lang="nl-NL" sz="2800" dirty="0" err="1">
                <a:latin typeface="+mn-lt"/>
              </a:rPr>
              <a:t>etc</a:t>
            </a:r>
            <a:endParaRPr lang="nl-N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5068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1E5B64-B156-46A6-B03F-713873611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4" y="365040"/>
            <a:ext cx="8087606" cy="1325160"/>
          </a:xfrm>
        </p:spPr>
        <p:txBody>
          <a:bodyPr/>
          <a:lstStyle/>
          <a:p>
            <a:r>
              <a:rPr lang="nl-NL" dirty="0"/>
              <a:t>Richttijden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CD266E4-7E87-4033-B279-E6C7A59324AA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265714" y="1604520"/>
            <a:ext cx="8316206" cy="4639526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lang="nl-NL" sz="2800" dirty="0">
                <a:latin typeface="+mn-lt"/>
              </a:rPr>
              <a:t>Bijvoorbeeld: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14 x 200m op wedstrijdtempo 1500 meter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12 x 300m op wedstrijdtempo 3000 meter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10 x 400m op wedstrijdtempo 5000 meter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Rust kort houden, 100m dribbelen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Hoe bereken je de richttijden?</a:t>
            </a:r>
          </a:p>
        </p:txBody>
      </p:sp>
    </p:spTree>
    <p:extLst>
      <p:ext uri="{BB962C8B-B14F-4D97-AF65-F5344CB8AC3E}">
        <p14:creationId xmlns:p14="http://schemas.microsoft.com/office/powerpoint/2010/main" val="818077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A61E071D-F9E9-477E-BAA8-0541D26CE1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086" y="1551767"/>
            <a:ext cx="6949440" cy="383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93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D6EFDC-F2D4-49D8-AD74-156D7B653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3462" y="365040"/>
            <a:ext cx="8139857" cy="1325160"/>
          </a:xfrm>
        </p:spPr>
        <p:txBody>
          <a:bodyPr/>
          <a:lstStyle/>
          <a:p>
            <a:r>
              <a:rPr lang="nl-NL" dirty="0"/>
              <a:t>Het belang van (heuvel)sprinttraining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EF27F9-CD46-4CDC-B0D4-B1C127935747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213462" y="1959428"/>
            <a:ext cx="8368458" cy="3622371"/>
          </a:xfrm>
        </p:spPr>
        <p:txBody>
          <a:bodyPr anchor="t"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Techniek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Snelheid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Spiervezels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Kracht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A-</a:t>
            </a:r>
            <a:r>
              <a:rPr lang="nl-NL" sz="2800" dirty="0" err="1">
                <a:latin typeface="+mn-lt"/>
              </a:rPr>
              <a:t>lactisch</a:t>
            </a:r>
            <a:r>
              <a:rPr lang="nl-NL" sz="2800" dirty="0">
                <a:latin typeface="+mn-lt"/>
              </a:rPr>
              <a:t> anaeroob</a:t>
            </a:r>
          </a:p>
        </p:txBody>
      </p:sp>
    </p:spTree>
    <p:extLst>
      <p:ext uri="{BB962C8B-B14F-4D97-AF65-F5344CB8AC3E}">
        <p14:creationId xmlns:p14="http://schemas.microsoft.com/office/powerpoint/2010/main" val="4254504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D1B1B4-4C1A-4592-A7BA-3AE11E363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210" y="365040"/>
            <a:ext cx="8192109" cy="1325160"/>
          </a:xfrm>
        </p:spPr>
        <p:txBody>
          <a:bodyPr/>
          <a:lstStyle/>
          <a:p>
            <a:r>
              <a:rPr lang="nl-NL" dirty="0"/>
              <a:t>Voorbeeld schema senioren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502D1B2-420D-4B6E-951F-A7A769A6E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311" y="1690200"/>
            <a:ext cx="8475905" cy="303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11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3080880" y="365040"/>
            <a:ext cx="82724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Kilometers per week</a:t>
            </a:r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41" name="Tijdelijke aanduiding voor inhoud 4"/>
          <p:cNvPicPr/>
          <p:nvPr/>
        </p:nvPicPr>
        <p:blipFill>
          <a:blip r:embed="rId2"/>
          <a:stretch/>
        </p:blipFill>
        <p:spPr>
          <a:xfrm>
            <a:off x="3080880" y="2047320"/>
            <a:ext cx="6029640" cy="4048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3239640" y="365040"/>
            <a:ext cx="811368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Inhoud</a:t>
            </a:r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3239640" y="2034566"/>
            <a:ext cx="811368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LTAD</a:t>
            </a: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nl-NL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MiLa</a:t>
            </a:r>
            <a:r>
              <a:rPr lang="nl-NL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groep</a:t>
            </a: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nl-NL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Training</a:t>
            </a: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nl-NL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Periodisering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3212280" y="365040"/>
            <a:ext cx="814140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Periodisering	</a:t>
            </a:r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3212280" y="1825560"/>
            <a:ext cx="814140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Verschil zomer- en wintertraining</a:t>
            </a:r>
          </a:p>
          <a:p>
            <a:pPr marL="685800" lvl="1" indent="-22824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l-N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Lagere tempo’s en meer omvang in de winter</a:t>
            </a:r>
            <a:endParaRPr lang="nl-NL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685800" lvl="1" indent="-22824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l-N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Hogere tempo’s en omvang vasthouden in de zomer</a:t>
            </a:r>
            <a:endParaRPr lang="nl-NL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Bij jongere jeugd niet te extreem periodiseren</a:t>
            </a:r>
          </a:p>
          <a:p>
            <a:pPr marL="228600" indent="-22824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Hoeveel en welke wedstrijden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3259080" y="365040"/>
            <a:ext cx="809460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Wedstrijden</a:t>
            </a:r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3259080" y="1825560"/>
            <a:ext cx="809460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‘s Winters liever cross dan indoor</a:t>
            </a:r>
          </a:p>
          <a:p>
            <a:pPr marL="228600" indent="-22824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Kwaliteit boven kwantiteit</a:t>
            </a:r>
          </a:p>
          <a:p>
            <a:pPr marL="228600" indent="-22824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Zoek de concurrentie op</a:t>
            </a:r>
          </a:p>
          <a:p>
            <a:pPr marL="228600" indent="-22824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Neem de tijd om te trainen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3974759" y="888273"/>
            <a:ext cx="6867411" cy="527739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nl-NL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Nog vragen?</a:t>
            </a:r>
          </a:p>
          <a:p>
            <a:pPr>
              <a:lnSpc>
                <a:spcPct val="100000"/>
              </a:lnSpc>
            </a:pPr>
            <a:endParaRPr lang="nl-NL" sz="7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  <a:p>
            <a:pPr>
              <a:lnSpc>
                <a:spcPct val="100000"/>
              </a:lnSpc>
            </a:pPr>
            <a:r>
              <a:rPr lang="nl-NL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"/>
              </a:rPr>
              <a:t>www.milastart78.nl</a:t>
            </a:r>
            <a:endParaRPr lang="nl-NL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nl-NL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3"/>
              </a:rPr>
              <a:t>www.hardloopkennis.nl</a:t>
            </a:r>
            <a:endParaRPr lang="nl-NL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nl-NL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/>
          <a:p>
            <a:pPr algn="ctr"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LTAD</a:t>
            </a:r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22" name="Tijdelijke aanduiding voor inhoud 4"/>
          <p:cNvPicPr/>
          <p:nvPr/>
        </p:nvPicPr>
        <p:blipFill>
          <a:blip r:embed="rId2"/>
          <a:stretch/>
        </p:blipFill>
        <p:spPr>
          <a:xfrm>
            <a:off x="3687480" y="1825560"/>
            <a:ext cx="481680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Tijdelijke aanduiding voor inhoud 8"/>
          <p:cNvPicPr/>
          <p:nvPr/>
        </p:nvPicPr>
        <p:blipFill>
          <a:blip r:embed="rId2"/>
          <a:stretch/>
        </p:blipFill>
        <p:spPr>
          <a:xfrm>
            <a:off x="2318040" y="247320"/>
            <a:ext cx="7123680" cy="6610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3188520" y="365040"/>
            <a:ext cx="816480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Ontwikkellijnen</a:t>
            </a:r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25" name="Tijdelijke aanduiding voor inhoud 12"/>
          <p:cNvPicPr/>
          <p:nvPr/>
        </p:nvPicPr>
        <p:blipFill>
          <a:blip r:embed="rId2"/>
          <a:stretch/>
        </p:blipFill>
        <p:spPr>
          <a:xfrm>
            <a:off x="3188520" y="1690560"/>
            <a:ext cx="418248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5D6295-59FD-4176-AA9A-6645B8E00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3462" y="365040"/>
            <a:ext cx="8139858" cy="1325160"/>
          </a:xfrm>
        </p:spPr>
        <p:txBody>
          <a:bodyPr/>
          <a:lstStyle/>
          <a:p>
            <a:r>
              <a:rPr lang="nl-NL" dirty="0" err="1"/>
              <a:t>MiLa</a:t>
            </a:r>
            <a:r>
              <a:rPr lang="nl-NL" dirty="0"/>
              <a:t> groep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40EEB05-2381-40BF-A76C-586C51025AE5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213462" y="1907176"/>
            <a:ext cx="8368457" cy="4362995"/>
          </a:xfrm>
        </p:spPr>
        <p:txBody>
          <a:bodyPr anchor="t"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Van 800 meter t/m de marathon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Elke junior is welkom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Ook de iets oudere ambitieuze atleet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Training op maandag, dinsdag en donderdag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Schema’s voor de rest van de week</a:t>
            </a:r>
          </a:p>
        </p:txBody>
      </p:sp>
    </p:spTree>
    <p:extLst>
      <p:ext uri="{BB962C8B-B14F-4D97-AF65-F5344CB8AC3E}">
        <p14:creationId xmlns:p14="http://schemas.microsoft.com/office/powerpoint/2010/main" val="3419732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8AE726-B30B-4C7A-A3BC-C162A2A0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9588" y="365040"/>
            <a:ext cx="8113732" cy="1325160"/>
          </a:xfrm>
        </p:spPr>
        <p:txBody>
          <a:bodyPr/>
          <a:lstStyle/>
          <a:p>
            <a:r>
              <a:rPr lang="nl-NL" dirty="0"/>
              <a:t>Ervaring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A15D84A-4664-438F-B067-E39FD45B6C77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239588" y="1690200"/>
            <a:ext cx="8342331" cy="4867354"/>
          </a:xfrm>
        </p:spPr>
        <p:txBody>
          <a:bodyPr anchor="t"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15 medailles op </a:t>
            </a:r>
            <a:r>
              <a:rPr lang="nl-NL" sz="2800" dirty="0" err="1">
                <a:latin typeface="+mn-lt"/>
              </a:rPr>
              <a:t>NK’s</a:t>
            </a:r>
            <a:r>
              <a:rPr lang="nl-NL" sz="2800" dirty="0">
                <a:latin typeface="+mn-lt"/>
              </a:rPr>
              <a:t> in vijf jaar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Trainer regioselectie Noord Nederland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Carrière Geart Jorritsma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van C-junior naar Nederlandse (sub)top</a:t>
            </a:r>
          </a:p>
        </p:txBody>
      </p:sp>
    </p:spTree>
    <p:extLst>
      <p:ext uri="{BB962C8B-B14F-4D97-AF65-F5344CB8AC3E}">
        <p14:creationId xmlns:p14="http://schemas.microsoft.com/office/powerpoint/2010/main" val="2685253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E2EFC-8242-4C86-8B89-994578DA4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3462" y="365040"/>
            <a:ext cx="8139857" cy="1325160"/>
          </a:xfrm>
        </p:spPr>
        <p:txBody>
          <a:bodyPr/>
          <a:lstStyle/>
          <a:p>
            <a:r>
              <a:rPr lang="nl-NL" dirty="0"/>
              <a:t>Uitdagingen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D838310-D126-49C3-B592-08AF5A74AF18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213462" y="1604520"/>
            <a:ext cx="8368458" cy="3977280"/>
          </a:xfrm>
        </p:spPr>
        <p:txBody>
          <a:bodyPr anchor="t"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Doorstroom pupillen naar junioren naar senioren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Niveau lange </a:t>
            </a:r>
            <a:r>
              <a:rPr lang="nl-NL" sz="2800" dirty="0" err="1">
                <a:latin typeface="+mn-lt"/>
              </a:rPr>
              <a:t>afstandlopen</a:t>
            </a:r>
            <a:r>
              <a:rPr lang="nl-NL" sz="2800" dirty="0">
                <a:latin typeface="+mn-lt"/>
              </a:rPr>
              <a:t> in het Noorden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4423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5FC934-81DA-4545-B141-913222B1F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9588" y="338914"/>
            <a:ext cx="8113732" cy="1325160"/>
          </a:xfrm>
        </p:spPr>
        <p:txBody>
          <a:bodyPr/>
          <a:lstStyle/>
          <a:p>
            <a:r>
              <a:rPr lang="nl-NL" dirty="0"/>
              <a:t>Kan het beter?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2D36460-E387-4BD7-BD95-B917C8B70F09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3239588" y="1604520"/>
            <a:ext cx="8342331" cy="3977280"/>
          </a:xfrm>
        </p:spPr>
        <p:txBody>
          <a:bodyPr anchor="t"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b="1">
                <a:latin typeface="+mn-lt"/>
              </a:rPr>
              <a:t>Ja! </a:t>
            </a:r>
            <a:endParaRPr lang="nl-NL" sz="2800" b="1" dirty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Meer aandacht voor lange termijn succes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Op jonge leeftijd een goede aerobe basis leggen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Geen (</a:t>
            </a:r>
            <a:r>
              <a:rPr lang="nl-NL" sz="2800" dirty="0" err="1">
                <a:latin typeface="+mn-lt"/>
              </a:rPr>
              <a:t>lactisch</a:t>
            </a:r>
            <a:r>
              <a:rPr lang="nl-NL" sz="2800" dirty="0">
                <a:latin typeface="+mn-lt"/>
              </a:rPr>
              <a:t>) anaerobe trainingen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latin typeface="+mn-lt"/>
              </a:rPr>
              <a:t>Aandacht voor basissnelheid</a:t>
            </a:r>
          </a:p>
        </p:txBody>
      </p:sp>
    </p:spTree>
    <p:extLst>
      <p:ext uri="{BB962C8B-B14F-4D97-AF65-F5344CB8AC3E}">
        <p14:creationId xmlns:p14="http://schemas.microsoft.com/office/powerpoint/2010/main" val="3358089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3839</TotalTime>
  <Words>361</Words>
  <Application>Microsoft Office PowerPoint</Application>
  <PresentationFormat>Breedbeeld</PresentationFormat>
  <Paragraphs>88</Paragraphs>
  <Slides>22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3</vt:i4>
      </vt:variant>
      <vt:variant>
        <vt:lpstr>Diatitels</vt:lpstr>
      </vt:variant>
      <vt:variant>
        <vt:i4>22</vt:i4>
      </vt:variant>
    </vt:vector>
  </HeadingPairs>
  <TitlesOfParts>
    <vt:vector size="32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MiLa groep</vt:lpstr>
      <vt:lpstr>Ervaring</vt:lpstr>
      <vt:lpstr>Uitdagingen</vt:lpstr>
      <vt:lpstr>Kan het beter?</vt:lpstr>
      <vt:lpstr>Voorbeeld Geart</vt:lpstr>
      <vt:lpstr>PowerPoint-presentatie</vt:lpstr>
      <vt:lpstr>Aeroob/anaeroob per afstand</vt:lpstr>
      <vt:lpstr>Intensiteit van trainen</vt:lpstr>
      <vt:lpstr>Hartslag (Zoladz) zones</vt:lpstr>
      <vt:lpstr>Richttijden</vt:lpstr>
      <vt:lpstr>PowerPoint-presentatie</vt:lpstr>
      <vt:lpstr>Het belang van (heuvel)sprinttraining</vt:lpstr>
      <vt:lpstr>Voorbeeld schema senioren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Harry Jorritsma</dc:creator>
  <dc:description/>
  <cp:lastModifiedBy>Harry Jorritsma</cp:lastModifiedBy>
  <cp:revision>7</cp:revision>
  <dcterms:created xsi:type="dcterms:W3CDTF">2017-09-12T08:28:01Z</dcterms:created>
  <dcterms:modified xsi:type="dcterms:W3CDTF">2017-09-27T07:52:12Z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Breedbeeld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16</vt:i4>
  </property>
</Properties>
</file>